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8"/>
  </p:notesMasterIdLst>
  <p:sldIdLst>
    <p:sldId id="256" r:id="rId3"/>
    <p:sldId id="258" r:id="rId4"/>
    <p:sldId id="257" r:id="rId5"/>
    <p:sldId id="306" r:id="rId6"/>
    <p:sldId id="259" r:id="rId7"/>
    <p:sldId id="307" r:id="rId8"/>
    <p:sldId id="308" r:id="rId9"/>
    <p:sldId id="304" r:id="rId10"/>
    <p:sldId id="309" r:id="rId11"/>
    <p:sldId id="310" r:id="rId12"/>
    <p:sldId id="311"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800">
                <a:effectLst/>
                <a:latin typeface="Times New Roman" panose="02020603050405020304" pitchFamily="18" charset="0"/>
                <a:ea typeface="Calibri" panose="020F0502020204030204" pitchFamily="34" charset="0"/>
                <a:cs typeface="Times New Roman" panose="02020603050405020304" pitchFamily="18" charset="0"/>
              </a:rPr>
              <a:t>Determine which flood subtype is the primary cause of overall damage in the top five countries.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b="1" i="0" dirty="0">
                <a:solidFill>
                  <a:schemeClr val="bg2">
                    <a:lumMod val="95000"/>
                    <a:lumOff val="5000"/>
                  </a:schemeClr>
                </a:solidFill>
                <a:effectLst/>
                <a:latin typeface="-apple-system"/>
              </a:rPr>
              <a:t>Southeast Asia is highly susceptible to frequent and severe environmental disasters. The recent floods in Southeast Asia have been caused by a variety of events, including typhoons, severe rainfall, and tropical storms . Four tropical cyclones, as well as strong and extended monsoon rains, caused extensive damage in Thailand, Cambodia, the Philippines, Vietnam, and Indonesia</a:t>
            </a:r>
            <a:r>
              <a:rPr lang="en-US" b="0" i="0" dirty="0">
                <a:solidFill>
                  <a:srgbClr val="C9D1D9"/>
                </a:solidFill>
                <a:effectLst/>
                <a:latin typeface="-apple-system"/>
              </a:rPr>
              <a:t>.</a:t>
            </a:r>
            <a:endParaRPr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worst to best 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1622</Words>
  <Application>Microsoft Office PowerPoint</Application>
  <PresentationFormat>On-screen Show (16:9)</PresentationFormat>
  <Paragraphs>269</Paragraphs>
  <Slides>55</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55</vt:i4>
      </vt:variant>
    </vt:vector>
  </HeadingPairs>
  <TitlesOfParts>
    <vt:vector size="73"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Objectives of the Study</vt:lpstr>
      <vt:lpstr>Objectives of the Study</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15</cp:revision>
  <dcterms:modified xsi:type="dcterms:W3CDTF">2022-06-07T14:15:48Z</dcterms:modified>
</cp:coreProperties>
</file>